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7" r:id="rId14"/>
    <p:sldId id="258" r:id="rId15"/>
    <p:sldId id="260" r:id="rId16"/>
    <p:sldId id="262" r:id="rId17"/>
    <p:sldId id="264" r:id="rId18"/>
    <p:sldId id="266" r:id="rId19"/>
    <p:sldId id="268" r:id="rId20"/>
    <p:sldId id="270" r:id="rId21"/>
    <p:sldId id="272" r:id="rId22"/>
    <p:sldId id="274" r:id="rId23"/>
    <p:sldId id="276" r:id="rId24"/>
    <p:sldId id="278" r:id="rId25"/>
    <p:sldId id="280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9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9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00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2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7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8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4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9F91-1824-47E7-8392-AA1A1A6CDCA3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E791-441D-4AF4-81F9-4F5C5623C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6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6" y="80426"/>
            <a:ext cx="12035886" cy="6565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3521" y="5176478"/>
            <a:ext cx="158410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oper Black" panose="0208090404030B020404" pitchFamily="18" charset="0"/>
              </a:rPr>
              <a:t>YEAR 2</a:t>
            </a:r>
            <a:endParaRPr lang="en-GB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9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" y="102561"/>
            <a:ext cx="3912495" cy="567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4" y="669701"/>
            <a:ext cx="3912495" cy="610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52" y="102561"/>
            <a:ext cx="3646465" cy="56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51" y="767433"/>
            <a:ext cx="3646466" cy="6033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638" y="175037"/>
            <a:ext cx="4097229" cy="494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638" y="767432"/>
            <a:ext cx="4097229" cy="59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0" y="128789"/>
            <a:ext cx="3797189" cy="540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9" y="762670"/>
            <a:ext cx="3797189" cy="604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005" y="128788"/>
            <a:ext cx="3725349" cy="540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404" y="762670"/>
            <a:ext cx="3681950" cy="6078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000" y="128788"/>
            <a:ext cx="2394465" cy="540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000" y="762670"/>
            <a:ext cx="3733868" cy="59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78"/>
            <a:ext cx="12067504" cy="66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76" y="1918952"/>
            <a:ext cx="5228823" cy="1635617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61455" y="2075040"/>
            <a:ext cx="4944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latin typeface="Cooper Black" panose="0208090404030B020404" pitchFamily="18" charset="0"/>
              </a:rPr>
              <a:t>YEAR </a:t>
            </a:r>
            <a:r>
              <a:rPr lang="en-GB" sz="8000" dirty="0" smtClean="0">
                <a:latin typeface="Cooper Black" panose="0208090404030B020404" pitchFamily="18" charset="0"/>
              </a:rPr>
              <a:t>1</a:t>
            </a:r>
            <a:endParaRPr lang="en-GB" sz="8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0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2" y="88107"/>
            <a:ext cx="3519388" cy="277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2" y="500397"/>
            <a:ext cx="3519388" cy="6291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54" y="88107"/>
            <a:ext cx="4179932" cy="373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968" y="500397"/>
            <a:ext cx="3678327" cy="625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0681" y="76892"/>
            <a:ext cx="4161320" cy="39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104" y="511547"/>
            <a:ext cx="3573186" cy="62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6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4" y="122147"/>
            <a:ext cx="3977628" cy="418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4" y="671177"/>
            <a:ext cx="3604139" cy="6103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910" y="122146"/>
            <a:ext cx="2508228" cy="438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242" y="645417"/>
            <a:ext cx="3485144" cy="620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814" y="122145"/>
            <a:ext cx="3847296" cy="362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814" y="645417"/>
            <a:ext cx="3705628" cy="61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4" y="93036"/>
            <a:ext cx="3590925" cy="39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3" y="585787"/>
            <a:ext cx="3465423" cy="6155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471" y="93036"/>
            <a:ext cx="3623459" cy="332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799" y="585786"/>
            <a:ext cx="3525189" cy="619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572" y="110241"/>
            <a:ext cx="3747758" cy="315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571" y="585786"/>
            <a:ext cx="3877750" cy="61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" y="112622"/>
            <a:ext cx="3659411" cy="31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0" y="553322"/>
            <a:ext cx="3504865" cy="6191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683" y="112622"/>
            <a:ext cx="3610579" cy="346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835" y="553321"/>
            <a:ext cx="3520427" cy="6207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585" y="95555"/>
            <a:ext cx="3435976" cy="409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585" y="553321"/>
            <a:ext cx="3464148" cy="61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6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2" y="101151"/>
            <a:ext cx="3455026" cy="40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2" y="611545"/>
            <a:ext cx="3455026" cy="608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865" y="101151"/>
            <a:ext cx="3714750" cy="401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058" y="611545"/>
            <a:ext cx="3540214" cy="617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527" y="101150"/>
            <a:ext cx="3998219" cy="40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1105" y="550749"/>
            <a:ext cx="3457307" cy="6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98"/>
            <a:ext cx="3940935" cy="45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1" y="654945"/>
            <a:ext cx="3465557" cy="6060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90" y="103097"/>
            <a:ext cx="3657600" cy="551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290" y="749859"/>
            <a:ext cx="3473003" cy="6058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508" y="128420"/>
            <a:ext cx="3866481" cy="42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135" y="749858"/>
            <a:ext cx="3460124" cy="61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7" y="597190"/>
            <a:ext cx="3552143" cy="616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871" y="91089"/>
            <a:ext cx="4003584" cy="41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6" y="91088"/>
            <a:ext cx="3618867" cy="41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70" y="597190"/>
            <a:ext cx="3827575" cy="6158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003" y="96655"/>
            <a:ext cx="3744045" cy="470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3002" y="703575"/>
            <a:ext cx="3885713" cy="60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6" y="107862"/>
            <a:ext cx="2898821" cy="39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2" y="616308"/>
            <a:ext cx="3478370" cy="6163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350" y="107862"/>
            <a:ext cx="2909151" cy="39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920" y="616308"/>
            <a:ext cx="3769888" cy="6176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07" y="95520"/>
            <a:ext cx="3308194" cy="32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078" y="616307"/>
            <a:ext cx="3760363" cy="60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0" y="90218"/>
            <a:ext cx="3567180" cy="391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1" y="597258"/>
            <a:ext cx="3719584" cy="609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902" y="47016"/>
            <a:ext cx="2895600" cy="434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902" y="560041"/>
            <a:ext cx="3765126" cy="6172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727" y="90217"/>
            <a:ext cx="2780227" cy="43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0425" y="583703"/>
            <a:ext cx="3799806" cy="6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7" y="103031"/>
            <a:ext cx="2682830" cy="327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2" y="529508"/>
            <a:ext cx="3545715" cy="631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49" y="103031"/>
            <a:ext cx="3470889" cy="327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216" y="529507"/>
            <a:ext cx="3481790" cy="6127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300" y="103031"/>
            <a:ext cx="3643529" cy="327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859" y="529507"/>
            <a:ext cx="3538068" cy="62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2" y="109269"/>
            <a:ext cx="2324034" cy="43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4" y="640657"/>
            <a:ext cx="3481791" cy="6188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92" y="189082"/>
            <a:ext cx="2042106" cy="352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032" y="640656"/>
            <a:ext cx="3766534" cy="6163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625" y="115668"/>
            <a:ext cx="2000116" cy="372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012" y="541169"/>
            <a:ext cx="3837703" cy="6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2" y="91628"/>
            <a:ext cx="3869968" cy="475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2" y="671176"/>
            <a:ext cx="3869968" cy="615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4" y="110074"/>
            <a:ext cx="3998103" cy="456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883" y="671175"/>
            <a:ext cx="3998104" cy="6150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625" y="110074"/>
            <a:ext cx="3673364" cy="456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625" y="671175"/>
            <a:ext cx="3673364" cy="61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8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" y="110677"/>
            <a:ext cx="3835063" cy="43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6" y="656822"/>
            <a:ext cx="3835063" cy="6124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477" y="110676"/>
            <a:ext cx="3738361" cy="43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476" y="656822"/>
            <a:ext cx="3738361" cy="6095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716" y="110675"/>
            <a:ext cx="4078757" cy="430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048" y="656822"/>
            <a:ext cx="3863393" cy="60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28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" y="107323"/>
            <a:ext cx="3693017" cy="33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0" y="619661"/>
            <a:ext cx="3577108" cy="6259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879" y="107323"/>
            <a:ext cx="3767808" cy="400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79" y="619661"/>
            <a:ext cx="3767808" cy="6175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073" y="107323"/>
            <a:ext cx="4054431" cy="512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072" y="734096"/>
            <a:ext cx="3796855" cy="60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9" y="109268"/>
            <a:ext cx="3632111" cy="346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8" y="547151"/>
            <a:ext cx="3529081" cy="62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3" y="110611"/>
            <a:ext cx="11815360" cy="65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7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2" y="107323"/>
            <a:ext cx="3795848" cy="588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2" y="814722"/>
            <a:ext cx="3795848" cy="5940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44" y="46624"/>
            <a:ext cx="3900017" cy="58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066" y="836111"/>
            <a:ext cx="3655319" cy="5918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321" y="107322"/>
            <a:ext cx="3766668" cy="588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341" y="814720"/>
            <a:ext cx="3812617" cy="59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4" y="102560"/>
            <a:ext cx="3771296" cy="489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4" y="724571"/>
            <a:ext cx="3666991" cy="605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962" y="102559"/>
            <a:ext cx="3794908" cy="48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961" y="724571"/>
            <a:ext cx="3691878" cy="6118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501" y="102558"/>
            <a:ext cx="3924971" cy="48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501" y="724570"/>
            <a:ext cx="3924971" cy="60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3" y="114031"/>
            <a:ext cx="3223608" cy="54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9" y="763207"/>
            <a:ext cx="3803157" cy="5969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568" y="114031"/>
            <a:ext cx="3772302" cy="546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918" y="763207"/>
            <a:ext cx="3714951" cy="5980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017" y="114030"/>
            <a:ext cx="3760698" cy="54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017" y="763207"/>
            <a:ext cx="3760698" cy="59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9" y="115440"/>
            <a:ext cx="3851214" cy="567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9" y="837127"/>
            <a:ext cx="3851214" cy="58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981" y="115439"/>
            <a:ext cx="3807919" cy="567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980" y="837127"/>
            <a:ext cx="3807919" cy="5829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347" y="115438"/>
            <a:ext cx="3914641" cy="567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346" y="837126"/>
            <a:ext cx="3914641" cy="59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3" y="97798"/>
            <a:ext cx="3821671" cy="494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2" y="734096"/>
            <a:ext cx="3821671" cy="6056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619" y="97798"/>
            <a:ext cx="3895525" cy="494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19" y="734096"/>
            <a:ext cx="3895525" cy="602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828" y="97797"/>
            <a:ext cx="4011433" cy="494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827" y="734096"/>
            <a:ext cx="4011433" cy="60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5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1" y="93036"/>
            <a:ext cx="3713274" cy="499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" y="692105"/>
            <a:ext cx="3713275" cy="6093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452" y="93036"/>
            <a:ext cx="4062479" cy="499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451" y="692105"/>
            <a:ext cx="4062479" cy="6114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8358" y="93036"/>
            <a:ext cx="3547327" cy="499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356" y="692105"/>
            <a:ext cx="3688996" cy="60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" y="131673"/>
            <a:ext cx="3949589" cy="615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6" y="859531"/>
            <a:ext cx="3949589" cy="597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83" y="131673"/>
            <a:ext cx="3828849" cy="61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082" y="859531"/>
            <a:ext cx="3828849" cy="5942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048" y="131673"/>
            <a:ext cx="3700061" cy="615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047" y="859531"/>
            <a:ext cx="3700062" cy="59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</Words>
  <Application>Microsoft Office PowerPoint</Application>
  <PresentationFormat>Widescreen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STJE001</dc:creator>
  <cp:lastModifiedBy>Kate Robinson</cp:lastModifiedBy>
  <cp:revision>21</cp:revision>
  <dcterms:created xsi:type="dcterms:W3CDTF">2019-01-02T16:57:38Z</dcterms:created>
  <dcterms:modified xsi:type="dcterms:W3CDTF">2020-03-15T18:47:19Z</dcterms:modified>
</cp:coreProperties>
</file>